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58" r:id="rId5"/>
    <p:sldId id="259" r:id="rId6"/>
    <p:sldId id="260" r:id="rId7"/>
    <p:sldId id="262" r:id="rId8"/>
    <p:sldId id="263" r:id="rId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3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EF8B-296E-4F7A-95F2-A227391F255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E2E4-16AF-4B5A-843D-16D6F564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ngfieldinnandsuites.com/" TargetMode="External"/><Relationship Id="rId3" Type="http://schemas.openxmlformats.org/officeDocument/2006/relationships/image" Target="../media/image30.jpg"/><Relationship Id="rId7" Type="http://schemas.openxmlformats.org/officeDocument/2006/relationships/hyperlink" Target="mailto:reservation@wingfieldinnandsuites.com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ackie@wingfieldinnandsuites.com" TargetMode="External"/><Relationship Id="rId5" Type="http://schemas.openxmlformats.org/officeDocument/2006/relationships/hyperlink" Target="mailto:todd@wingfieldinnandsuites.com" TargetMode="Externa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8CC9A-E024-4E04-A425-A11C1D35F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"/>
            <a:ext cx="12192000" cy="68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7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76" y="3234366"/>
            <a:ext cx="5025224" cy="282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367"/>
            <a:ext cx="5025224" cy="282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0" y="5691723"/>
            <a:ext cx="197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Meeting Room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68847" y="5691723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Atrium Gardens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0834" y="638321"/>
            <a:ext cx="2784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Wingfield Inn and Suites enjoys the perfect location.  Nestled between Cracker Barrel and Ruby Tuesdays, 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02" y="1803794"/>
            <a:ext cx="1883638" cy="11301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91" y="2032818"/>
            <a:ext cx="1548120" cy="6651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39178" y="6334780"/>
            <a:ext cx="854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 Unfortunate Event DeWarped" panose="02020500000000000000" pitchFamily="18" charset="0"/>
              </a:rPr>
              <a:t>www.</a:t>
            </a:r>
            <a:r>
              <a:rPr lang="en-US" sz="28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 Unfortunate Event DeWarped" panose="02020500000000000000" pitchFamily="18" charset="0"/>
              </a:rPr>
              <a:t>WingfieldInnandSuites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 Unfortunate Event DeWarped" panose="02020500000000000000" pitchFamily="18" charset="0"/>
              </a:rPr>
              <a:t>.</a:t>
            </a:r>
            <a:r>
              <a:rPr lang="en-U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 Unfortunate Event DeWarped" panose="02020500000000000000" pitchFamily="18" charset="0"/>
              </a:rPr>
              <a:t>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DFBDA-DA54-473F-9B5E-868E96CD36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55" y="181434"/>
            <a:ext cx="5102989" cy="2653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648487" y="2457357"/>
            <a:ext cx="166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Guest Room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E59373-5974-4E69-90C6-ECA1612E5A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" y="181434"/>
            <a:ext cx="2546346" cy="205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E2598F-62E7-4921-8DF6-B599B48A7C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65" y="2878609"/>
            <a:ext cx="1953460" cy="1062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E63AD3-67B6-4B5D-A269-36F67E00AF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21" y="4059152"/>
            <a:ext cx="1295706" cy="9717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DC3C30-CAD0-427D-8C0A-06B731EFA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00" y="5149280"/>
            <a:ext cx="1515547" cy="10705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D0426E-C0D9-4281-8D24-2B88B43C0B2D}"/>
              </a:ext>
            </a:extLst>
          </p:cNvPr>
          <p:cNvSpPr txBox="1"/>
          <p:nvPr/>
        </p:nvSpPr>
        <p:spPr>
          <a:xfrm>
            <a:off x="248139" y="2601610"/>
            <a:ext cx="2960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Restaurants Within Walking Distance!</a:t>
            </a:r>
          </a:p>
        </p:txBody>
      </p:sp>
    </p:spTree>
    <p:extLst>
      <p:ext uri="{BB962C8B-B14F-4D97-AF65-F5344CB8AC3E}">
        <p14:creationId xmlns:p14="http://schemas.microsoft.com/office/powerpoint/2010/main" val="413543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64DC2-5CAE-40F1-8761-B75511A51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45232"/>
            <a:ext cx="5823510" cy="312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3329E-4916-467F-BBE8-4052003E2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45233"/>
            <a:ext cx="5829300" cy="312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B88EE5-F396-49D2-892C-F8E030FD3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3438565"/>
            <a:ext cx="5829300" cy="330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7435C2-06A4-4E3C-90C9-9588F0484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438566"/>
            <a:ext cx="5829300" cy="3302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5E160E-9F3B-4A3F-8F97-3B8CE251D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438565"/>
            <a:ext cx="5829300" cy="330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D979DF-8572-490C-B6B4-B7B7EAC6E0CF}"/>
              </a:ext>
            </a:extLst>
          </p:cNvPr>
          <p:cNvSpPr txBox="1"/>
          <p:nvPr/>
        </p:nvSpPr>
        <p:spPr>
          <a:xfrm>
            <a:off x="5190045" y="2899648"/>
            <a:ext cx="78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C5BD2C-1D3B-4E86-AE7B-F7057E5754B9}"/>
              </a:ext>
            </a:extLst>
          </p:cNvPr>
          <p:cNvSpPr txBox="1"/>
          <p:nvPr/>
        </p:nvSpPr>
        <p:spPr>
          <a:xfrm>
            <a:off x="10547623" y="2914694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Two Kings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00917-D509-4C8B-BC92-CB0E18A6F71F}"/>
              </a:ext>
            </a:extLst>
          </p:cNvPr>
          <p:cNvSpPr txBox="1"/>
          <p:nvPr/>
        </p:nvSpPr>
        <p:spPr>
          <a:xfrm>
            <a:off x="5177093" y="6371418"/>
            <a:ext cx="80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Suite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8ABD0-D30E-4C85-8EE1-3F17BEE31718}"/>
              </a:ext>
            </a:extLst>
          </p:cNvPr>
          <p:cNvSpPr txBox="1"/>
          <p:nvPr/>
        </p:nvSpPr>
        <p:spPr>
          <a:xfrm>
            <a:off x="11240633" y="6371418"/>
            <a:ext cx="80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411896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CB508-3121-4222-874B-A35F9209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24" y="3546694"/>
            <a:ext cx="5698257" cy="3194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2AA71-CABC-4156-B249-F5C8669C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81" y="100752"/>
            <a:ext cx="5676900" cy="31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96E4D9-0F40-4D09-8E29-71EDCADE3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7" y="100752"/>
            <a:ext cx="5678424" cy="31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546694"/>
            <a:ext cx="5676900" cy="319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056254" y="2942132"/>
            <a:ext cx="84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Lobby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55492" y="2922676"/>
            <a:ext cx="226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Atrium Gardens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1427" y="6372269"/>
            <a:ext cx="212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Breakfast Area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28440" y="6372269"/>
            <a:ext cx="212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Exercise Room</a:t>
            </a:r>
          </a:p>
        </p:txBody>
      </p:sp>
    </p:spTree>
    <p:extLst>
      <p:ext uri="{BB962C8B-B14F-4D97-AF65-F5344CB8AC3E}">
        <p14:creationId xmlns:p14="http://schemas.microsoft.com/office/powerpoint/2010/main" val="266051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AB1E68-4459-4CA1-8C75-9BD50A767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25" y="3536593"/>
            <a:ext cx="5678424" cy="3213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A447E-4B0A-4ED9-98DB-B4E7A2DC1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8" y="3558541"/>
            <a:ext cx="5678423" cy="3191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334713-DECD-4947-9E75-DC32C6540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9" y="136899"/>
            <a:ext cx="5678424" cy="31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F23E1-F524-44AA-AEE3-BD7CF5EB8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25" y="136899"/>
            <a:ext cx="5678424" cy="31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2786" y="2980771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Sundry 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4012" y="2980771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Sundry Shop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2785" y="6380465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Sundry 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A2419-126C-4766-ABD7-2B4B07B6A2E4}"/>
              </a:ext>
            </a:extLst>
          </p:cNvPr>
          <p:cNvSpPr txBox="1"/>
          <p:nvPr/>
        </p:nvSpPr>
        <p:spPr>
          <a:xfrm>
            <a:off x="10184011" y="6380465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Sundry Shop</a:t>
            </a:r>
          </a:p>
        </p:txBody>
      </p:sp>
    </p:spTree>
    <p:extLst>
      <p:ext uri="{BB962C8B-B14F-4D97-AF65-F5344CB8AC3E}">
        <p14:creationId xmlns:p14="http://schemas.microsoft.com/office/powerpoint/2010/main" val="257436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245"/>
            <a:ext cx="5678424" cy="31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4" y="91461"/>
            <a:ext cx="5678424" cy="31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3494889"/>
            <a:ext cx="9172575" cy="322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2919081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Atrium Gardens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38908" y="2919081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Atrium Gardens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9" y="6354303"/>
            <a:ext cx="91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n Unfortunate Event DeWarped" panose="02020500000000000000" pitchFamily="18" charset="0"/>
              </a:rPr>
              <a:t>Atrium Gardens</a:t>
            </a:r>
          </a:p>
        </p:txBody>
      </p:sp>
    </p:spTree>
    <p:extLst>
      <p:ext uri="{BB962C8B-B14F-4D97-AF65-F5344CB8AC3E}">
        <p14:creationId xmlns:p14="http://schemas.microsoft.com/office/powerpoint/2010/main" val="368055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4" y="4070150"/>
            <a:ext cx="5730901" cy="25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4" y="250574"/>
            <a:ext cx="5730901" cy="322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75" y="250574"/>
            <a:ext cx="5733288" cy="260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75" y="3365249"/>
            <a:ext cx="5730901" cy="322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72393" y="2927568"/>
            <a:ext cx="250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 Unfortunate Event DeWarped" panose="02020500000000000000" pitchFamily="18" charset="0"/>
              </a:rPr>
              <a:t>For All Occasions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0861" y="3588345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 Unfortunate Event DeWarped" panose="02020500000000000000" pitchFamily="18" charset="0"/>
              </a:rPr>
              <a:t>Meeting Facilities</a:t>
            </a:r>
          </a:p>
        </p:txBody>
      </p:sp>
    </p:spTree>
    <p:extLst>
      <p:ext uri="{BB962C8B-B14F-4D97-AF65-F5344CB8AC3E}">
        <p14:creationId xmlns:p14="http://schemas.microsoft.com/office/powerpoint/2010/main" val="271462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443" y="110823"/>
            <a:ext cx="3285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accent5">
                    <a:lumMod val="50000"/>
                  </a:schemeClr>
                </a:solidFill>
                <a:latin typeface="An Unfortunate Event DeWarped" panose="02020500000000000000" pitchFamily="18" charset="0"/>
              </a:rPr>
              <a:t>Wingfield Inn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b="1" u="sng" dirty="0">
                <a:solidFill>
                  <a:schemeClr val="accent5">
                    <a:lumMod val="50000"/>
                  </a:schemeClr>
                </a:solidFill>
                <a:latin typeface="An Unfortunate Event DeWarped" panose="02020500000000000000" pitchFamily="18" charset="0"/>
              </a:rPr>
              <a:t>Suites</a:t>
            </a:r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chemeClr val="tx2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7A2F3-4AA6-4C07-8108-3ADF2EF2B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05071" cy="4005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93BAE-F555-4CAC-87E0-843D84CDC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29" y="0"/>
            <a:ext cx="4005071" cy="4005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EA4D9-6643-4C45-999A-130F7D7EA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70" y="3067049"/>
            <a:ext cx="4181859" cy="3790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BA8C32-8869-4DA8-88D0-8E1AA3AD1B61}"/>
              </a:ext>
            </a:extLst>
          </p:cNvPr>
          <p:cNvSpPr txBox="1"/>
          <p:nvPr/>
        </p:nvSpPr>
        <p:spPr>
          <a:xfrm>
            <a:off x="4093464" y="1899635"/>
            <a:ext cx="400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206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Todd Pollard </a:t>
            </a:r>
            <a:r>
              <a:rPr lang="en-US" sz="1200" b="1" i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/  </a:t>
            </a:r>
            <a:r>
              <a:rPr lang="en-US" sz="1000" b="1" i="1" dirty="0">
                <a:solidFill>
                  <a:schemeClr val="accent6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General Manager</a:t>
            </a:r>
          </a:p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5"/>
              </a:rPr>
              <a:t>todd@wingfeldinnandsuites.com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en-US" sz="1200" b="1" i="1" dirty="0">
                <a:solidFill>
                  <a:srgbClr val="00206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Jackie Meadors</a:t>
            </a:r>
            <a:r>
              <a:rPr lang="en-US" sz="1200" b="1" i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/  </a:t>
            </a:r>
            <a:r>
              <a:rPr lang="en-US" sz="1000" b="1" i="1" dirty="0">
                <a:solidFill>
                  <a:schemeClr val="accent6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Director of Sales</a:t>
            </a:r>
          </a:p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6"/>
              </a:rPr>
              <a:t>jackie@wingfieldinnandsuites.com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D260A-D791-4B23-A625-4A930F52BF08}"/>
              </a:ext>
            </a:extLst>
          </p:cNvPr>
          <p:cNvSpPr txBox="1"/>
          <p:nvPr/>
        </p:nvSpPr>
        <p:spPr>
          <a:xfrm>
            <a:off x="4093464" y="699306"/>
            <a:ext cx="400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 Unfortunate Event DeWarped" panose="02020500000000000000" pitchFamily="18" charset="0"/>
              </a:rPr>
              <a:t>We Set the Standard in Guest Satisfaction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01668-1432-4856-9067-B4C8201BF168}"/>
              </a:ext>
            </a:extLst>
          </p:cNvPr>
          <p:cNvSpPr/>
          <p:nvPr/>
        </p:nvSpPr>
        <p:spPr>
          <a:xfrm>
            <a:off x="-1" y="4824909"/>
            <a:ext cx="4005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1043 Executive Dr.</a:t>
            </a:r>
          </a:p>
          <a:p>
            <a:pPr algn="ctr"/>
            <a:r>
              <a:rPr lang="en-US" sz="1200" dirty="0">
                <a:solidFill>
                  <a:srgbClr val="122C43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Elizabethtown, KY 42701</a:t>
            </a:r>
          </a:p>
          <a:p>
            <a:pPr algn="ctr"/>
            <a:r>
              <a:rPr lang="en-US" sz="1200" dirty="0">
                <a:solidFill>
                  <a:srgbClr val="122C43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Front Desk: (270) 769-3030</a:t>
            </a:r>
          </a:p>
          <a:p>
            <a:pPr algn="ctr"/>
            <a:r>
              <a:rPr lang="en-US" sz="1200" dirty="0">
                <a:solidFill>
                  <a:srgbClr val="122C43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Fax: (270) 769-2516</a:t>
            </a:r>
          </a:p>
          <a:p>
            <a:pPr algn="ctr"/>
            <a:r>
              <a:rPr lang="en-US" sz="1200" dirty="0">
                <a:solidFill>
                  <a:srgbClr val="122C43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7"/>
              </a:rPr>
              <a:t>reservation@wingfieldinnandsuites.com</a:t>
            </a:r>
            <a:endParaRPr lang="en-US" sz="1200" b="0" i="0" dirty="0">
              <a:solidFill>
                <a:srgbClr val="122C43"/>
              </a:solidFill>
              <a:effectLst/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C0CAF-82B7-4818-AEDC-D71FA922AD8A}"/>
              </a:ext>
            </a:extLst>
          </p:cNvPr>
          <p:cNvSpPr txBox="1"/>
          <p:nvPr/>
        </p:nvSpPr>
        <p:spPr>
          <a:xfrm>
            <a:off x="8186928" y="5178851"/>
            <a:ext cx="400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8"/>
              </a:rPr>
              <a:t>www.wingfieldinnandsuites.com</a:t>
            </a:r>
            <a:endParaRPr lang="en-US" sz="1400" dirty="0">
              <a:solidFill>
                <a:srgbClr val="0070C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endParaRPr lang="en-US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71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127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Fan Heiti Std B</vt:lpstr>
      <vt:lpstr>Adobe Gothic Std B</vt:lpstr>
      <vt:lpstr>An Unfortunate Event DeWarped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Breedlove</dc:creator>
  <cp:lastModifiedBy>Jim Breedlove</cp:lastModifiedBy>
  <cp:revision>70</cp:revision>
  <cp:lastPrinted>2015-06-05T15:18:30Z</cp:lastPrinted>
  <dcterms:created xsi:type="dcterms:W3CDTF">2014-10-13T16:36:46Z</dcterms:created>
  <dcterms:modified xsi:type="dcterms:W3CDTF">2017-10-03T17:30:48Z</dcterms:modified>
</cp:coreProperties>
</file>